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04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2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4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6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9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7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4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0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43DD-DE5E-47D0-9AC0-CC3CEC9C4B8D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BD863-605D-4DA8-A358-9E30BB5C0A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центарный тоник HU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5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центарный тоник HU_Страница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863"/>
            <a:ext cx="9144000" cy="4738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58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центарный тоник HU_Страница_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9082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3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центарный тоник HU_Страница_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9082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667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центарный тоник HU_Страница_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0"/>
            <a:ext cx="9082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385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Diavetítés a képernyőre (4:3 oldalarány)</PresentationFormat>
  <Paragraphs>0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8" baseType="lpstr">
      <vt:lpstr>Arial</vt:lpstr>
      <vt:lpstr>Calibri</vt:lpstr>
      <vt:lpstr>Тема Office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Marianna Fórizs</cp:lastModifiedBy>
  <cp:revision>1</cp:revision>
  <dcterms:created xsi:type="dcterms:W3CDTF">2018-02-01T02:29:55Z</dcterms:created>
  <dcterms:modified xsi:type="dcterms:W3CDTF">2020-03-21T14:20:20Z</dcterms:modified>
</cp:coreProperties>
</file>